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Bahij TheSansArabic Bold" charset="-78"/>
      <p:regular r:id="rId3"/>
    </p:embeddedFont>
    <p:embeddedFont>
      <p:font typeface="Bahij TheSansArabic Plain" charset="-78"/>
      <p:regular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-1858" y="175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اطروحة دكتوراه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xmlns="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xmlns="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xmlns="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xmlns="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xmlns="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xmlns="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xmlns="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xmlns="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xmlns="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xmlns="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xmlns="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xmlns="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05E95CB-73E9-4C22-AD45-F734C3947BB2}"/>
              </a:ext>
            </a:extLst>
          </p:cNvPr>
          <p:cNvSpPr/>
          <p:nvPr userDrawn="1"/>
        </p:nvSpPr>
        <p:spPr>
          <a:xfrm>
            <a:off x="5456313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xmlns="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99930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1153B7E-D9C7-4D51-BA59-1AA303A4F4F5}"/>
              </a:ext>
            </a:extLst>
          </p:cNvPr>
          <p:cNvSpPr/>
          <p:nvPr userDrawn="1"/>
        </p:nvSpPr>
        <p:spPr>
          <a:xfrm>
            <a:off x="2904100" y="8750813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xmlns="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93966" y="8311573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xmlns="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xmlns="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740" y="9152371"/>
            <a:ext cx="1789581" cy="49091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xmlns="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901" y="9099627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xmlns="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64471" y="9385811"/>
            <a:ext cx="1316190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xmlns="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276683"/>
            <a:ext cx="5753100" cy="75223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ar-SY" sz="1600" b="1" dirty="0"/>
              <a:t>تقييم طرائق تحسين كفاءة الطاقة في شبكات </a:t>
            </a:r>
            <a:r>
              <a:rPr lang="ar-SY" sz="1600" b="1" dirty="0" smtClean="0"/>
              <a:t>المُحسّات </a:t>
            </a:r>
            <a:r>
              <a:rPr lang="ar-SY" sz="1600" b="1" dirty="0"/>
              <a:t>اللاسلكية</a:t>
            </a:r>
            <a:endParaRPr lang="en-US" sz="16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19" y="3944691"/>
            <a:ext cx="5857875" cy="632433"/>
          </a:xfrm>
        </p:spPr>
        <p:txBody>
          <a:bodyPr>
            <a:noAutofit/>
          </a:bodyPr>
          <a:lstStyle/>
          <a:p>
            <a:r>
              <a:rPr lang="en-US" sz="1600" b="1" dirty="0"/>
              <a:t>Evaluation of Energy Efficiency Enhancement Methods </a:t>
            </a:r>
            <a:endParaRPr lang="ar-SY" sz="1600" b="1" dirty="0"/>
          </a:p>
          <a:p>
            <a:pPr>
              <a:defRPr/>
            </a:pPr>
            <a:r>
              <a:rPr lang="en-US" sz="1600" b="1" dirty="0"/>
              <a:t>for Wireless Sensors Networks</a:t>
            </a:r>
          </a:p>
          <a:p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b="1" dirty="0"/>
              <a:t>م. أسيل علاء الدين الحمصي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Eng. Aseel  Alaa </a:t>
            </a:r>
            <a:r>
              <a:rPr lang="en-US" b="1" dirty="0" err="1"/>
              <a:t>Aldeen</a:t>
            </a:r>
            <a:r>
              <a:rPr lang="en-US" b="1" dirty="0"/>
              <a:t>  Al  Homsi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1901" y="6762750"/>
            <a:ext cx="2930496" cy="314599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ar-SY" b="1" dirty="0"/>
              <a:t>الدكتور المهندس محمد خالد شاهين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0" y="7105650"/>
            <a:ext cx="2973648" cy="26854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Dr. Eng.  Mohamed </a:t>
            </a:r>
            <a:r>
              <a:rPr lang="en-US" b="1" dirty="0" err="1"/>
              <a:t>Khaled</a:t>
            </a:r>
            <a:r>
              <a:rPr lang="en-US" b="1" dirty="0"/>
              <a:t>  </a:t>
            </a:r>
            <a:r>
              <a:rPr lang="en-US" b="1" dirty="0" err="1"/>
              <a:t>Chahine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4575" y="7715336"/>
            <a:ext cx="5418580" cy="225908"/>
          </a:xfrm>
        </p:spPr>
        <p:txBody>
          <a:bodyPr/>
          <a:lstStyle/>
          <a:p>
            <a:r>
              <a:rPr lang="ar-SY" dirty="0"/>
              <a:t>قسم هندسة الإلكترونيات والاتصالات 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اختصاص هندسة اتصالات متقدمة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12212" y="1746427"/>
            <a:ext cx="2308927" cy="192720"/>
          </a:xfrm>
        </p:spPr>
        <p:txBody>
          <a:bodyPr/>
          <a:lstStyle/>
          <a:p>
            <a:r>
              <a:rPr lang="ar-SY" dirty="0"/>
              <a:t>4780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/>
              <a:t>قاعة </a:t>
            </a:r>
            <a:r>
              <a:rPr lang="ar-SY" dirty="0" err="1"/>
              <a:t>السمينار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39709" y="9099627"/>
            <a:ext cx="947443" cy="267854"/>
          </a:xfrm>
          <a:noFill/>
        </p:spPr>
        <p:txBody>
          <a:bodyPr/>
          <a:lstStyle/>
          <a:p>
            <a:r>
              <a:rPr lang="ar-SY" dirty="0"/>
              <a:t>الخميس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/>
              <a:t>2024/9/5</a:t>
            </a:r>
            <a:endParaRPr lang="ar-SY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2766" y="9172123"/>
            <a:ext cx="650746" cy="267854"/>
          </a:xfrm>
          <a:noFill/>
        </p:spPr>
        <p:txBody>
          <a:bodyPr/>
          <a:lstStyle/>
          <a:p>
            <a:r>
              <a:rPr lang="en-US" dirty="0"/>
              <a:t>11:00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Y" dirty="0"/>
              <a:t>-</a:t>
            </a:r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363980" y="2314336"/>
            <a:ext cx="42214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ar-SY" sz="2400" b="1" dirty="0"/>
              <a:t>إعلان مناقشة رسالة ماجستير </a:t>
            </a:r>
          </a:p>
          <a:p>
            <a:pPr algn="ctr"/>
            <a:r>
              <a:rPr lang="ar-SY" sz="2400" b="1" dirty="0"/>
              <a:t>بعنوان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65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Bahij TheSansArabic Bold</vt:lpstr>
      <vt:lpstr>Bahij TheSansArabic Plain</vt:lpstr>
      <vt:lpstr>Office Theme</vt:lpstr>
      <vt:lpstr>عرض تقديمي في PowerPoint</vt:lpstr>
    </vt:vector>
  </TitlesOfParts>
  <Company>Moness.designer@gmail.com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Aseel Al Homsi</cp:lastModifiedBy>
  <cp:revision>49</cp:revision>
  <dcterms:created xsi:type="dcterms:W3CDTF">2023-01-13T19:11:45Z</dcterms:created>
  <dcterms:modified xsi:type="dcterms:W3CDTF">2024-08-26T16:17:28Z</dcterms:modified>
</cp:coreProperties>
</file>